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4EC26-45D0-E13E-1E80-7932F45E4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AE1B0-5E41-018B-FD23-53B5FA9FB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79651-9F6D-0C09-CBF8-FD710949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713CF-A21E-658D-C794-DB371643A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1883D-C5CF-81AA-0C9B-1155B702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4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AF23-351F-24AB-970E-CE7AE896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E3D16-204B-67AD-D09F-9E6E58AC9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3A9A3-E181-47A5-8514-16D6F0E30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412E9-6671-F643-9A97-02453EEE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6B1C8-C282-70EF-96A1-8394A165C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14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18DC8-9716-AB18-4CFD-7EF4452C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AC431-1618-D352-6395-2C4D60E66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2DC11-F5E2-1884-E298-5C4F3A6F0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141A6-6894-C61A-41C1-01FA05F13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873E1-75BC-1994-F457-9135A660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2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ED8B0-DFBF-2C1B-537E-879095A2E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6F75D-05A3-A1D4-C2F1-A00A5F4E1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3D358-B8D6-766B-27EF-3824CE514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633AF-85F2-F5B9-BD24-EF78A8628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AF735-4068-55F0-C2DD-282DD32A4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D4C87-EA72-E5A4-8B40-6C8441BC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88D6-3899-5E76-10A1-75EA8100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A5369-91B6-7D0C-526F-D562F835F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F95B1-CB35-D781-36F2-8D463E210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34E3AC-944A-5ED0-8FF5-A0F9412B3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7C368E-C21E-7687-3C5C-E3310FD300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270AB-4DE5-3B48-8A8A-4B678213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D62A28-088E-EBF0-624D-A2CAF506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EFCFA7-C674-31E6-5589-1A0E3F73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12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53335-048E-5F35-0E7F-1806F600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82868-80D2-CB84-76AE-5C056DB1D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903419-D15A-F39C-AFFE-60F50FAD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911AF-92BC-D98C-A07E-1E1A35583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3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13EE32-FF8B-E9D1-7AA8-06A729DF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BB01BC-5E8E-141D-7611-DB7FEFFFE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829BA-3C33-6CCE-5823-2D4C3CF5E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3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51604-E3B8-5BF9-27F0-9A6E1B740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6053B-6390-00CD-D272-45EF55C6A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43AD1-F088-07CE-8A33-97853D4FE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4EE5D4-9238-5F92-78D1-78A017050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2348B-52FD-3F53-4DF9-24DBAA21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6CA37-3FE1-D775-F2CB-2EE3C1623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3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C840-B05E-9F28-C62F-0CE1A15CC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B516F-9B0E-A89E-8BAC-6734EDA27FF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3CA76-ED03-4387-1C02-1B4DC6ECA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14F5F-DF2A-3445-6CAE-13C0B7D7C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C1E43-FDAC-849B-89DC-9097E08BC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710E9-123B-E191-B836-B47E37F4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3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EE642-23A9-F433-29B2-F865A955F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5B5ED-CFD2-4D74-C7F4-102BF453E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FEAA3-7698-0E67-8DC1-0B421187E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340E7-FA07-6831-387C-652CC8D2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38042-8A12-887F-C26E-5A5ED223D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41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A6894B-14AF-FE07-768F-F2A7D0F63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BA178-93B1-375B-5542-6527DA628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E96AA-FE87-C90F-2465-589719DDF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203B0-3B25-B7BC-28AC-12AF1D87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DBC4A-1594-682F-B487-C4746DF8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9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43FD22-44FF-22C7-B912-18A694C4C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1A3F4-62BC-4CC3-888B-7ACB0B0DD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72A59-01A3-85A7-4C56-E349E78591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0BBDF7-BF44-43A9-9AD8-D2399A0ADDB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B45D4-2A0D-9291-ABF6-48449058D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3024A-087F-F358-45D5-D04F48DED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12AAB0-11E1-46A1-BB21-69B806B4F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64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1EBD-F191-5A97-15CF-81FBDF934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87792-07CE-0316-6713-922749934B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B0585E-71B9-2A17-81D6-0A3EB5244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94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Kennedy Camero</dc:creator>
  <cp:lastModifiedBy>Kennedy Camero</cp:lastModifiedBy>
  <cp:revision>1</cp:revision>
  <dcterms:created xsi:type="dcterms:W3CDTF">2026-10-13T17:57:31Z</dcterms:created>
  <dcterms:modified xsi:type="dcterms:W3CDTF">2026-10-13T17:57:48Z</dcterms:modified>
</cp:coreProperties>
</file>